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309073"/>
            <a:ext cx="20104100" cy="10095865"/>
            <a:chOff x="0" y="3309073"/>
            <a:chExt cx="20104100" cy="100958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3404" y="3309073"/>
              <a:ext cx="617330" cy="6990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98722"/>
              <a:ext cx="18290483" cy="100060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41914" y="7350436"/>
              <a:ext cx="3380119" cy="224776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 rot="20640000">
            <a:off x="17857556" y="7339336"/>
            <a:ext cx="2459501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5"/>
              </a:lnSpc>
            </a:pPr>
            <a:r>
              <a:rPr sz="17500" spc="-1095" dirty="0">
                <a:solidFill>
                  <a:srgbClr val="0A2A60"/>
                </a:solidFill>
                <a:latin typeface="Trebuchet MS"/>
                <a:cs typeface="Trebuchet MS"/>
              </a:rPr>
              <a:t>6</a:t>
            </a:r>
            <a:endParaRPr sz="175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 rot="20040000">
            <a:off x="16346232" y="8750432"/>
            <a:ext cx="110202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17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 rot="20460000">
            <a:off x="16969097" y="8536353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70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20760000">
            <a:off x="17302802" y="8437524"/>
            <a:ext cx="86315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7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 rot="21120000">
            <a:off x="17647581" y="8363766"/>
            <a:ext cx="89621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315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1420000">
            <a:off x="18033569" y="8322742"/>
            <a:ext cx="87384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645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62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6805" y="1929659"/>
            <a:ext cx="18825210" cy="10902950"/>
            <a:chOff x="616805" y="1929659"/>
            <a:chExt cx="18825210" cy="1090295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31345" y="9204301"/>
              <a:ext cx="2092134" cy="7772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755308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426347" y="10276837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52228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03768" y="1037513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459114" y="1037513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017447" y="1040789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279586" y="1044066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410656" y="10440661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590184" y="1044066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852228" y="1044066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983296" y="1040789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919145" y="10407898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312353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41724" y="1050619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836535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459114" y="1050619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852228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98329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312353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31441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98329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410656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884995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410656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410656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7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771001" y="108010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328046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5191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082981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377887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803768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065907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96977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393580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91776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886378" y="1096489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017447" y="10964891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328046" y="1096489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524650" y="10964891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410656" y="1103042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393580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590184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214051" y="110959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410656" y="110959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951913" y="11095952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065907" y="1116147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721159" y="1116147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917762" y="1116147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886378" y="1122701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065907" y="112270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96977" y="1122701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557417" y="1119424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786694" y="11227011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082981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852228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786694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01744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345120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328045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8917762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911436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01744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738233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06590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082981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262511" y="1155465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9245437" y="1155465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951913" y="11620182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279586" y="1162018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410656" y="1162018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607165" y="1162018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8033140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8459114" y="1162018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886378" y="1168570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377887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672699" y="11685706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984680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279586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902071" y="11718476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8590184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050214" y="11718476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803768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84680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884995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345120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86930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8196977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410656" y="12013351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983298" y="120133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179901" y="120133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6886378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017447" y="1207888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476190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607165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869304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8131441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8459114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655625" y="1207888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7017447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803768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164208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459114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443423" y="1217718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869304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393580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655625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9179901" y="1217718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886378" y="1227547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098674" y="12242706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8459114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8753926" y="12242706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9114367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919145" y="12308241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6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7639932" y="12308241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131441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8393580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7312353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7279586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410656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655625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7017447" y="12504821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312353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54172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7705466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8000372" y="1253758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45911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59018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878669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9048832" y="1253758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6919145" y="12570353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9016065" y="12570353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705466" y="1263588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9179901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243" name="object 243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2024-12-10T05:18:21Z</dcterms:created>
  <dcterms:modified xsi:type="dcterms:W3CDTF">2024-12-10T05:19:51Z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